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4"/>
    <p:sldMasterId id="2147483680" r:id="rId5"/>
  </p:sldMasterIdLst>
  <p:notesMasterIdLst>
    <p:notesMasterId r:id="rId18"/>
  </p:notesMasterIdLst>
  <p:sldIdLst>
    <p:sldId id="256" r:id="rId6"/>
    <p:sldId id="257" r:id="rId7"/>
    <p:sldId id="269" r:id="rId8"/>
    <p:sldId id="259" r:id="rId9"/>
    <p:sldId id="260" r:id="rId10"/>
    <p:sldId id="261" r:id="rId11"/>
    <p:sldId id="263" r:id="rId12"/>
    <p:sldId id="401" r:id="rId13"/>
    <p:sldId id="410" r:id="rId14"/>
    <p:sldId id="408" r:id="rId15"/>
    <p:sldId id="409" r:id="rId16"/>
    <p:sldId id="406"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89" autoAdjust="0"/>
    <p:restoredTop sz="92435"/>
  </p:normalViewPr>
  <p:slideViewPr>
    <p:cSldViewPr snapToGrid="0">
      <p:cViewPr varScale="1">
        <p:scale>
          <a:sx n="209" d="100"/>
          <a:sy n="209" d="100"/>
        </p:scale>
        <p:origin x="325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BE42FF-49ED-4FA2-A520-D016D735DB81}" type="datetimeFigureOut">
              <a:rPr lang="nl-NL" smtClean="0"/>
              <a:t>28-11-2022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90EDD1-89D7-4787-964B-42E940F527FE}" type="slidenum">
              <a:rPr lang="nl-NL" smtClean="0"/>
              <a:t>‹nr.›</a:t>
            </a:fld>
            <a:endParaRPr lang="nl-NL"/>
          </a:p>
        </p:txBody>
      </p:sp>
    </p:spTree>
    <p:extLst>
      <p:ext uri="{BB962C8B-B14F-4D97-AF65-F5344CB8AC3E}">
        <p14:creationId xmlns:p14="http://schemas.microsoft.com/office/powerpoint/2010/main" val="1931700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B90EDD1-89D7-4787-964B-42E940F527FE}" type="slidenum">
              <a:rPr lang="nl-NL" smtClean="0"/>
              <a:t>10</a:t>
            </a:fld>
            <a:endParaRPr lang="nl-NL"/>
          </a:p>
        </p:txBody>
      </p:sp>
    </p:spTree>
    <p:extLst>
      <p:ext uri="{BB962C8B-B14F-4D97-AF65-F5344CB8AC3E}">
        <p14:creationId xmlns:p14="http://schemas.microsoft.com/office/powerpoint/2010/main" val="108119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97DA46-420D-BC42-8F96-7170D990BD1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ED81F6D-CC11-A846-B475-B70D333135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4413A8D-5198-F546-9D88-474DDD078F1F}"/>
              </a:ext>
            </a:extLst>
          </p:cNvPr>
          <p:cNvSpPr>
            <a:spLocks noGrp="1"/>
          </p:cNvSpPr>
          <p:nvPr>
            <p:ph type="dt" sz="half" idx="10"/>
          </p:nvPr>
        </p:nvSpPr>
        <p:spPr/>
        <p:txBody>
          <a:bodyPr/>
          <a:lstStyle/>
          <a:p>
            <a:fld id="{B61BEF0D-F0BB-DE4B-95CE-6DB70DBA9567}" type="datetimeFigureOut">
              <a:rPr lang="en-US" smtClean="0"/>
              <a:pPr/>
              <a:t>11/28/22</a:t>
            </a:fld>
            <a:endParaRPr lang="en-US" dirty="0"/>
          </a:p>
        </p:txBody>
      </p:sp>
      <p:sp>
        <p:nvSpPr>
          <p:cNvPr id="5" name="Tijdelijke aanduiding voor voettekst 4">
            <a:extLst>
              <a:ext uri="{FF2B5EF4-FFF2-40B4-BE49-F238E27FC236}">
                <a16:creationId xmlns:a16="http://schemas.microsoft.com/office/drawing/2014/main" id="{A5874D72-C891-2141-AD61-84CAA9BDC967}"/>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473E178D-7012-C24E-9266-5C2CC4B8687D}"/>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145298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17F674-F489-9C43-AE65-FC338DEC88C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C4C671E-CEFB-CD47-B9EF-304EAED3E59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4FFC4CC-EC52-4B43-8664-11AC767A5F76}"/>
              </a:ext>
            </a:extLst>
          </p:cNvPr>
          <p:cNvSpPr>
            <a:spLocks noGrp="1"/>
          </p:cNvSpPr>
          <p:nvPr>
            <p:ph type="dt" sz="half" idx="10"/>
          </p:nvPr>
        </p:nvSpPr>
        <p:spPr/>
        <p:txBody>
          <a:bodyPr/>
          <a:lstStyle/>
          <a:p>
            <a:fld id="{55C6B4A9-1611-4792-9094-5F34BCA07E0B}" type="datetimeFigureOut">
              <a:rPr lang="en-US" smtClean="0"/>
              <a:t>11/28/22</a:t>
            </a:fld>
            <a:endParaRPr lang="en-US" dirty="0"/>
          </a:p>
        </p:txBody>
      </p:sp>
      <p:sp>
        <p:nvSpPr>
          <p:cNvPr id="5" name="Tijdelijke aanduiding voor voettekst 4">
            <a:extLst>
              <a:ext uri="{FF2B5EF4-FFF2-40B4-BE49-F238E27FC236}">
                <a16:creationId xmlns:a16="http://schemas.microsoft.com/office/drawing/2014/main" id="{C03258F5-EB34-3C4B-B819-6BA8D7A08581}"/>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2C9421AC-A341-1E49-A493-20073BE86345}"/>
              </a:ext>
            </a:extLst>
          </p:cNvPr>
          <p:cNvSpPr>
            <a:spLocks noGrp="1"/>
          </p:cNvSpPr>
          <p:nvPr>
            <p:ph type="sldNum" sz="quarter" idx="12"/>
          </p:nvPr>
        </p:nvSpPr>
        <p:spPr/>
        <p:txBody>
          <a:bodyPr/>
          <a:lstStyle/>
          <a:p>
            <a:fld id="{89333C77-0158-454C-844F-B7AB9BD7DAD4}" type="slidenum">
              <a:rPr lang="en-US" smtClean="0"/>
              <a:t>‹nr.›</a:t>
            </a:fld>
            <a:endParaRPr lang="en-US" dirty="0"/>
          </a:p>
        </p:txBody>
      </p:sp>
    </p:spTree>
    <p:extLst>
      <p:ext uri="{BB962C8B-B14F-4D97-AF65-F5344CB8AC3E}">
        <p14:creationId xmlns:p14="http://schemas.microsoft.com/office/powerpoint/2010/main" val="3986027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30C9726-9463-E94F-BBD3-A6646C3C23F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AAFBFA9-E62A-A04A-9E05-5B65B517850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CC3647D-08D4-4641-999C-0067AC81D871}"/>
              </a:ext>
            </a:extLst>
          </p:cNvPr>
          <p:cNvSpPr>
            <a:spLocks noGrp="1"/>
          </p:cNvSpPr>
          <p:nvPr>
            <p:ph type="dt" sz="half" idx="10"/>
          </p:nvPr>
        </p:nvSpPr>
        <p:spPr/>
        <p:txBody>
          <a:bodyPr/>
          <a:lstStyle/>
          <a:p>
            <a:fld id="{B61BEF0D-F0BB-DE4B-95CE-6DB70DBA9567}" type="datetimeFigureOut">
              <a:rPr lang="en-US" smtClean="0"/>
              <a:pPr/>
              <a:t>11/28/22</a:t>
            </a:fld>
            <a:endParaRPr lang="en-US" dirty="0"/>
          </a:p>
        </p:txBody>
      </p:sp>
      <p:sp>
        <p:nvSpPr>
          <p:cNvPr id="5" name="Tijdelijke aanduiding voor voettekst 4">
            <a:extLst>
              <a:ext uri="{FF2B5EF4-FFF2-40B4-BE49-F238E27FC236}">
                <a16:creationId xmlns:a16="http://schemas.microsoft.com/office/drawing/2014/main" id="{4EAA38A9-2252-7A4E-A236-573BAFF0EE73}"/>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486B12-E6F5-5A4B-97DB-F7F13930276F}"/>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38020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52479E-7E08-224E-9985-958EAE749E3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29854B1-54B7-2D44-A3E3-FCBB73EBD4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9AFC137-F6DF-E449-A9D1-76E86B0AFAA9}"/>
              </a:ext>
            </a:extLst>
          </p:cNvPr>
          <p:cNvSpPr>
            <a:spLocks noGrp="1"/>
          </p:cNvSpPr>
          <p:nvPr>
            <p:ph type="dt" sz="half" idx="10"/>
          </p:nvPr>
        </p:nvSpPr>
        <p:spPr/>
        <p:txBody>
          <a:bodyPr/>
          <a:lstStyle/>
          <a:p>
            <a:pPr rtl="0"/>
            <a:fld id="{31CF705D-BC1D-4033-9AAD-01EDC455C850}" type="datetime1">
              <a:rPr lang="nl-NL" noProof="0" smtClean="0"/>
              <a:t>28-11-2022</a:t>
            </a:fld>
            <a:endParaRPr lang="nl-NL" noProof="0"/>
          </a:p>
        </p:txBody>
      </p:sp>
      <p:sp>
        <p:nvSpPr>
          <p:cNvPr id="5" name="Tijdelijke aanduiding voor voettekst 4">
            <a:extLst>
              <a:ext uri="{FF2B5EF4-FFF2-40B4-BE49-F238E27FC236}">
                <a16:creationId xmlns:a16="http://schemas.microsoft.com/office/drawing/2014/main" id="{20A2F747-BA71-764B-8343-12822EC7AD39}"/>
              </a:ext>
            </a:extLst>
          </p:cNvPr>
          <p:cNvSpPr>
            <a:spLocks noGrp="1"/>
          </p:cNvSpPr>
          <p:nvPr>
            <p:ph type="ftr" sz="quarter" idx="11"/>
          </p:nvPr>
        </p:nvSpPr>
        <p:spPr/>
        <p:txBody>
          <a:bodyPr/>
          <a:lstStyle/>
          <a:p>
            <a:pPr rtl="0"/>
            <a:r>
              <a:rPr lang="nl-NL" noProof="0"/>
              <a:t>
              </a:t>
            </a:r>
          </a:p>
        </p:txBody>
      </p:sp>
      <p:sp>
        <p:nvSpPr>
          <p:cNvPr id="6" name="Tijdelijke aanduiding voor dianummer 5">
            <a:extLst>
              <a:ext uri="{FF2B5EF4-FFF2-40B4-BE49-F238E27FC236}">
                <a16:creationId xmlns:a16="http://schemas.microsoft.com/office/drawing/2014/main" id="{26FF6117-DA66-F24B-8B17-3F0FBCEC664A}"/>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2980174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1348B6-D311-764E-B366-43508ECEF4A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8548DCD-662C-1B4E-BFB5-6080835F060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06E230C-7116-CF4C-85A4-78235BB05B0A}"/>
              </a:ext>
            </a:extLst>
          </p:cNvPr>
          <p:cNvSpPr>
            <a:spLocks noGrp="1"/>
          </p:cNvSpPr>
          <p:nvPr>
            <p:ph type="dt" sz="half" idx="10"/>
          </p:nvPr>
        </p:nvSpPr>
        <p:spPr/>
        <p:txBody>
          <a:bodyPr/>
          <a:lstStyle/>
          <a:p>
            <a:pPr rtl="0"/>
            <a:fld id="{E0C9A73D-A64B-4420-8E8C-0FFD2BD81135}" type="datetime1">
              <a:rPr lang="nl-NL" noProof="0" smtClean="0"/>
              <a:t>28-11-2022</a:t>
            </a:fld>
            <a:endParaRPr lang="nl-NL" noProof="0"/>
          </a:p>
        </p:txBody>
      </p:sp>
      <p:sp>
        <p:nvSpPr>
          <p:cNvPr id="5" name="Tijdelijke aanduiding voor voettekst 4">
            <a:extLst>
              <a:ext uri="{FF2B5EF4-FFF2-40B4-BE49-F238E27FC236}">
                <a16:creationId xmlns:a16="http://schemas.microsoft.com/office/drawing/2014/main" id="{251FC6F3-AB96-254F-AC5C-C04E4615D11F}"/>
              </a:ext>
            </a:extLst>
          </p:cNvPr>
          <p:cNvSpPr>
            <a:spLocks noGrp="1"/>
          </p:cNvSpPr>
          <p:nvPr>
            <p:ph type="ftr" sz="quarter" idx="11"/>
          </p:nvPr>
        </p:nvSpPr>
        <p:spPr/>
        <p:txBody>
          <a:bodyPr/>
          <a:lstStyle/>
          <a:p>
            <a:pPr rtl="0"/>
            <a:r>
              <a:rPr lang="nl-NL" noProof="0"/>
              <a:t>
              </a:t>
            </a:r>
          </a:p>
        </p:txBody>
      </p:sp>
      <p:sp>
        <p:nvSpPr>
          <p:cNvPr id="6" name="Tijdelijke aanduiding voor dianummer 5">
            <a:extLst>
              <a:ext uri="{FF2B5EF4-FFF2-40B4-BE49-F238E27FC236}">
                <a16:creationId xmlns:a16="http://schemas.microsoft.com/office/drawing/2014/main" id="{25A574F4-C35A-484D-B030-5A53D2447D6E}"/>
              </a:ext>
            </a:extLst>
          </p:cNvPr>
          <p:cNvSpPr>
            <a:spLocks noGrp="1"/>
          </p:cNvSpPr>
          <p:nvPr>
            <p:ph type="sldNum" sz="quarter" idx="12"/>
          </p:nvPr>
        </p:nvSpPr>
        <p:spPr/>
        <p:txBody>
          <a:bodyPr/>
          <a:lstStyle/>
          <a:p>
            <a:pPr rtl="0"/>
            <a:fld id="{6D22F896-40B5-4ADD-8801-0D06FADFA095}" type="slidenum">
              <a:rPr lang="nl-NL" noProof="0" smtClean="0"/>
              <a:pPr rtl="0"/>
              <a:t>‹nr.›</a:t>
            </a:fld>
            <a:endParaRPr lang="nl-NL" noProof="0"/>
          </a:p>
        </p:txBody>
      </p:sp>
    </p:spTree>
    <p:extLst>
      <p:ext uri="{BB962C8B-B14F-4D97-AF65-F5344CB8AC3E}">
        <p14:creationId xmlns:p14="http://schemas.microsoft.com/office/powerpoint/2010/main" val="92117028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7823F-6946-3747-ACD6-BA8D38BE966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A28A33C-F718-2049-B180-BADDBEE9FC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70E1B41-4156-3E42-A19E-EC1AFF14EF10}"/>
              </a:ext>
            </a:extLst>
          </p:cNvPr>
          <p:cNvSpPr>
            <a:spLocks noGrp="1"/>
          </p:cNvSpPr>
          <p:nvPr>
            <p:ph type="dt" sz="half" idx="10"/>
          </p:nvPr>
        </p:nvSpPr>
        <p:spPr/>
        <p:txBody>
          <a:bodyPr/>
          <a:lstStyle/>
          <a:p>
            <a:pPr rtl="0"/>
            <a:fld id="{50438363-83C4-4E00-9D36-224A9B7E5DC5}" type="datetime1">
              <a:rPr lang="nl-NL" noProof="0" smtClean="0"/>
              <a:t>28-11-2022</a:t>
            </a:fld>
            <a:endParaRPr lang="nl-NL" noProof="0"/>
          </a:p>
        </p:txBody>
      </p:sp>
      <p:sp>
        <p:nvSpPr>
          <p:cNvPr id="5" name="Tijdelijke aanduiding voor voettekst 4">
            <a:extLst>
              <a:ext uri="{FF2B5EF4-FFF2-40B4-BE49-F238E27FC236}">
                <a16:creationId xmlns:a16="http://schemas.microsoft.com/office/drawing/2014/main" id="{E41F80FE-9546-1540-9560-73294777E5AB}"/>
              </a:ext>
            </a:extLst>
          </p:cNvPr>
          <p:cNvSpPr>
            <a:spLocks noGrp="1"/>
          </p:cNvSpPr>
          <p:nvPr>
            <p:ph type="ftr" sz="quarter" idx="11"/>
          </p:nvPr>
        </p:nvSpPr>
        <p:spPr/>
        <p:txBody>
          <a:bodyPr/>
          <a:lstStyle/>
          <a:p>
            <a:pPr rtl="0"/>
            <a:r>
              <a:rPr lang="nl-NL" noProof="0"/>
              <a:t>
              </a:t>
            </a:r>
          </a:p>
        </p:txBody>
      </p:sp>
      <p:sp>
        <p:nvSpPr>
          <p:cNvPr id="6" name="Tijdelijke aanduiding voor dianummer 5">
            <a:extLst>
              <a:ext uri="{FF2B5EF4-FFF2-40B4-BE49-F238E27FC236}">
                <a16:creationId xmlns:a16="http://schemas.microsoft.com/office/drawing/2014/main" id="{83A5EDB1-9031-1E4E-AAB6-34C1BA7ADCE6}"/>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4096941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985836-7C63-0846-BF50-38CA4C22E6E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5BD6E05-3D81-AC44-82F0-FFD91C04737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B9603D5-913F-7741-B86F-32A00B635DF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1D2262B-0B83-BB42-AA4F-6F1C9CE6C6B7}"/>
              </a:ext>
            </a:extLst>
          </p:cNvPr>
          <p:cNvSpPr>
            <a:spLocks noGrp="1"/>
          </p:cNvSpPr>
          <p:nvPr>
            <p:ph type="dt" sz="half" idx="10"/>
          </p:nvPr>
        </p:nvSpPr>
        <p:spPr/>
        <p:txBody>
          <a:bodyPr/>
          <a:lstStyle/>
          <a:p>
            <a:pPr rtl="0"/>
            <a:fld id="{B32F30FA-8710-4D9B-8B92-2A12DE5789F2}" type="datetime1">
              <a:rPr lang="nl-NL" noProof="0" smtClean="0"/>
              <a:t>28-11-2022</a:t>
            </a:fld>
            <a:endParaRPr lang="nl-NL" noProof="0"/>
          </a:p>
        </p:txBody>
      </p:sp>
      <p:sp>
        <p:nvSpPr>
          <p:cNvPr id="6" name="Tijdelijke aanduiding voor voettekst 5">
            <a:extLst>
              <a:ext uri="{FF2B5EF4-FFF2-40B4-BE49-F238E27FC236}">
                <a16:creationId xmlns:a16="http://schemas.microsoft.com/office/drawing/2014/main" id="{915D58CD-5613-7248-8776-1EC4E0A0F961}"/>
              </a:ext>
            </a:extLst>
          </p:cNvPr>
          <p:cNvSpPr>
            <a:spLocks noGrp="1"/>
          </p:cNvSpPr>
          <p:nvPr>
            <p:ph type="ftr" sz="quarter" idx="11"/>
          </p:nvPr>
        </p:nvSpPr>
        <p:spPr/>
        <p:txBody>
          <a:bodyPr/>
          <a:lstStyle/>
          <a:p>
            <a:pPr rtl="0"/>
            <a:r>
              <a:rPr lang="nl-NL" noProof="0"/>
              <a:t>
              </a:t>
            </a:r>
          </a:p>
        </p:txBody>
      </p:sp>
      <p:sp>
        <p:nvSpPr>
          <p:cNvPr id="7" name="Tijdelijke aanduiding voor dianummer 6">
            <a:extLst>
              <a:ext uri="{FF2B5EF4-FFF2-40B4-BE49-F238E27FC236}">
                <a16:creationId xmlns:a16="http://schemas.microsoft.com/office/drawing/2014/main" id="{DB8DAF0F-344B-BB41-9CC7-B7F1D03704FF}"/>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1211415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EF667C-F678-DF4A-8A8A-E835B00C3F6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68C44FF-C612-F340-8F32-77CB5385DC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AB66E17-5269-2846-80F3-BD9BEB98AEB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AB345D8-9A84-DD40-BB5C-19027ED240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C80D19B-6D13-D84E-AFC5-D54957AA988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100DDE2-4B21-B14F-9E31-6E74C4B5087B}"/>
              </a:ext>
            </a:extLst>
          </p:cNvPr>
          <p:cNvSpPr>
            <a:spLocks noGrp="1"/>
          </p:cNvSpPr>
          <p:nvPr>
            <p:ph type="dt" sz="half" idx="10"/>
          </p:nvPr>
        </p:nvSpPr>
        <p:spPr/>
        <p:txBody>
          <a:bodyPr/>
          <a:lstStyle/>
          <a:p>
            <a:pPr rtl="0"/>
            <a:fld id="{B8CBF6EE-1620-4F50-9337-7DF2F2626186}" type="datetime1">
              <a:rPr lang="nl-NL" noProof="0" smtClean="0"/>
              <a:t>28-11-2022</a:t>
            </a:fld>
            <a:endParaRPr lang="nl-NL" noProof="0"/>
          </a:p>
        </p:txBody>
      </p:sp>
      <p:sp>
        <p:nvSpPr>
          <p:cNvPr id="8" name="Tijdelijke aanduiding voor voettekst 7">
            <a:extLst>
              <a:ext uri="{FF2B5EF4-FFF2-40B4-BE49-F238E27FC236}">
                <a16:creationId xmlns:a16="http://schemas.microsoft.com/office/drawing/2014/main" id="{20911F43-E001-DB4A-9FE8-CB0A2BCBD021}"/>
              </a:ext>
            </a:extLst>
          </p:cNvPr>
          <p:cNvSpPr>
            <a:spLocks noGrp="1"/>
          </p:cNvSpPr>
          <p:nvPr>
            <p:ph type="ftr" sz="quarter" idx="11"/>
          </p:nvPr>
        </p:nvSpPr>
        <p:spPr/>
        <p:txBody>
          <a:bodyPr/>
          <a:lstStyle/>
          <a:p>
            <a:pPr rtl="0"/>
            <a:r>
              <a:rPr lang="nl-NL" noProof="0"/>
              <a:t>
              </a:t>
            </a:r>
          </a:p>
        </p:txBody>
      </p:sp>
      <p:sp>
        <p:nvSpPr>
          <p:cNvPr id="9" name="Tijdelijke aanduiding voor dianummer 8">
            <a:extLst>
              <a:ext uri="{FF2B5EF4-FFF2-40B4-BE49-F238E27FC236}">
                <a16:creationId xmlns:a16="http://schemas.microsoft.com/office/drawing/2014/main" id="{C5AEEFE4-DAF5-0F4C-882C-9F86437E6580}"/>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2749924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846491-0317-1147-A610-6E369CD27F4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D2B45EF-6D1C-074D-8AF6-EB29A027730C}"/>
              </a:ext>
            </a:extLst>
          </p:cNvPr>
          <p:cNvSpPr>
            <a:spLocks noGrp="1"/>
          </p:cNvSpPr>
          <p:nvPr>
            <p:ph type="dt" sz="half" idx="10"/>
          </p:nvPr>
        </p:nvSpPr>
        <p:spPr/>
        <p:txBody>
          <a:bodyPr/>
          <a:lstStyle/>
          <a:p>
            <a:pPr rtl="0"/>
            <a:fld id="{7C83FD47-B9D4-49CB-8D5C-3D13CD15B2CC}" type="datetime1">
              <a:rPr lang="nl-NL" noProof="0" smtClean="0"/>
              <a:t>28-11-2022</a:t>
            </a:fld>
            <a:endParaRPr lang="nl-NL" noProof="0"/>
          </a:p>
        </p:txBody>
      </p:sp>
      <p:sp>
        <p:nvSpPr>
          <p:cNvPr id="4" name="Tijdelijke aanduiding voor voettekst 3">
            <a:extLst>
              <a:ext uri="{FF2B5EF4-FFF2-40B4-BE49-F238E27FC236}">
                <a16:creationId xmlns:a16="http://schemas.microsoft.com/office/drawing/2014/main" id="{5A23C26A-7F4D-994E-AC9A-3F8E87DDFF6E}"/>
              </a:ext>
            </a:extLst>
          </p:cNvPr>
          <p:cNvSpPr>
            <a:spLocks noGrp="1"/>
          </p:cNvSpPr>
          <p:nvPr>
            <p:ph type="ftr" sz="quarter" idx="11"/>
          </p:nvPr>
        </p:nvSpPr>
        <p:spPr/>
        <p:txBody>
          <a:bodyPr/>
          <a:lstStyle/>
          <a:p>
            <a:pPr rtl="0"/>
            <a:r>
              <a:rPr lang="nl-NL" noProof="0"/>
              <a:t>
              </a:t>
            </a:r>
          </a:p>
        </p:txBody>
      </p:sp>
      <p:sp>
        <p:nvSpPr>
          <p:cNvPr id="5" name="Tijdelijke aanduiding voor dianummer 4">
            <a:extLst>
              <a:ext uri="{FF2B5EF4-FFF2-40B4-BE49-F238E27FC236}">
                <a16:creationId xmlns:a16="http://schemas.microsoft.com/office/drawing/2014/main" id="{F3C3B782-FD08-CD49-9553-6DA9902D736E}"/>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2437705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6F299CD-17F0-6C41-9E60-E5C77800AEB8}"/>
              </a:ext>
            </a:extLst>
          </p:cNvPr>
          <p:cNvSpPr>
            <a:spLocks noGrp="1"/>
          </p:cNvSpPr>
          <p:nvPr>
            <p:ph type="dt" sz="half" idx="10"/>
          </p:nvPr>
        </p:nvSpPr>
        <p:spPr/>
        <p:txBody>
          <a:bodyPr/>
          <a:lstStyle/>
          <a:p>
            <a:pPr rtl="0"/>
            <a:fld id="{65B69A47-DDCC-4109-97C9-E25EC8506D9B}" type="datetime1">
              <a:rPr lang="nl-NL" noProof="0" smtClean="0"/>
              <a:t>28-11-2022</a:t>
            </a:fld>
            <a:endParaRPr lang="nl-NL" noProof="0"/>
          </a:p>
        </p:txBody>
      </p:sp>
      <p:sp>
        <p:nvSpPr>
          <p:cNvPr id="3" name="Tijdelijke aanduiding voor voettekst 2">
            <a:extLst>
              <a:ext uri="{FF2B5EF4-FFF2-40B4-BE49-F238E27FC236}">
                <a16:creationId xmlns:a16="http://schemas.microsoft.com/office/drawing/2014/main" id="{44AD6A08-01E1-5D49-9418-18B0BAC8966E}"/>
              </a:ext>
            </a:extLst>
          </p:cNvPr>
          <p:cNvSpPr>
            <a:spLocks noGrp="1"/>
          </p:cNvSpPr>
          <p:nvPr>
            <p:ph type="ftr" sz="quarter" idx="11"/>
          </p:nvPr>
        </p:nvSpPr>
        <p:spPr/>
        <p:txBody>
          <a:bodyPr/>
          <a:lstStyle/>
          <a:p>
            <a:pPr rtl="0"/>
            <a:r>
              <a:rPr lang="nl-NL" noProof="0"/>
              <a:t>
              </a:t>
            </a:r>
          </a:p>
        </p:txBody>
      </p:sp>
      <p:sp>
        <p:nvSpPr>
          <p:cNvPr id="4" name="Tijdelijke aanduiding voor dianummer 3">
            <a:extLst>
              <a:ext uri="{FF2B5EF4-FFF2-40B4-BE49-F238E27FC236}">
                <a16:creationId xmlns:a16="http://schemas.microsoft.com/office/drawing/2014/main" id="{F1E8D127-829F-4649-9480-1BBEB9F77041}"/>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845582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0BC82F-DE63-AF4F-BCD9-00E33B023F1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63F67A6-5F34-8C44-B375-49BE690F19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182AD9F-6275-A34A-9032-1C1AC5D30D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FCBEC3C-568B-F845-89FC-07BA62235373}"/>
              </a:ext>
            </a:extLst>
          </p:cNvPr>
          <p:cNvSpPr>
            <a:spLocks noGrp="1"/>
          </p:cNvSpPr>
          <p:nvPr>
            <p:ph type="dt" sz="half" idx="10"/>
          </p:nvPr>
        </p:nvSpPr>
        <p:spPr/>
        <p:txBody>
          <a:bodyPr/>
          <a:lstStyle/>
          <a:p>
            <a:pPr rtl="0"/>
            <a:fld id="{252CA0D3-F118-4AAD-90C2-4642A4A4E47B}" type="datetime1">
              <a:rPr lang="nl-NL" noProof="0" smtClean="0"/>
              <a:t>28-11-2022</a:t>
            </a:fld>
            <a:endParaRPr lang="nl-NL" noProof="0"/>
          </a:p>
        </p:txBody>
      </p:sp>
      <p:sp>
        <p:nvSpPr>
          <p:cNvPr id="6" name="Tijdelijke aanduiding voor voettekst 5">
            <a:extLst>
              <a:ext uri="{FF2B5EF4-FFF2-40B4-BE49-F238E27FC236}">
                <a16:creationId xmlns:a16="http://schemas.microsoft.com/office/drawing/2014/main" id="{15B3B95C-7E7C-054A-9239-EC1BFB69A389}"/>
              </a:ext>
            </a:extLst>
          </p:cNvPr>
          <p:cNvSpPr>
            <a:spLocks noGrp="1"/>
          </p:cNvSpPr>
          <p:nvPr>
            <p:ph type="ftr" sz="quarter" idx="11"/>
          </p:nvPr>
        </p:nvSpPr>
        <p:spPr/>
        <p:txBody>
          <a:bodyPr/>
          <a:lstStyle/>
          <a:p>
            <a:pPr rtl="0"/>
            <a:r>
              <a:rPr lang="nl-NL" noProof="0"/>
              <a:t>
              </a:t>
            </a:r>
          </a:p>
        </p:txBody>
      </p:sp>
      <p:sp>
        <p:nvSpPr>
          <p:cNvPr id="7" name="Tijdelijke aanduiding voor dianummer 6">
            <a:extLst>
              <a:ext uri="{FF2B5EF4-FFF2-40B4-BE49-F238E27FC236}">
                <a16:creationId xmlns:a16="http://schemas.microsoft.com/office/drawing/2014/main" id="{98FBB682-D895-254B-9570-C830ED939870}"/>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177019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2F2A9F-E552-9C47-8983-BFED927EF2B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87B0556-4A3B-8F44-AEBB-9E651AA031A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955F2F7-8D4D-8043-9D8E-D998C4840818}"/>
              </a:ext>
            </a:extLst>
          </p:cNvPr>
          <p:cNvSpPr>
            <a:spLocks noGrp="1"/>
          </p:cNvSpPr>
          <p:nvPr>
            <p:ph type="dt" sz="half" idx="10"/>
          </p:nvPr>
        </p:nvSpPr>
        <p:spPr/>
        <p:txBody>
          <a:bodyPr/>
          <a:lstStyle/>
          <a:p>
            <a:fld id="{B61BEF0D-F0BB-DE4B-95CE-6DB70DBA9567}" type="datetimeFigureOut">
              <a:rPr lang="en-US" smtClean="0"/>
              <a:pPr/>
              <a:t>11/28/22</a:t>
            </a:fld>
            <a:endParaRPr lang="en-US" dirty="0"/>
          </a:p>
        </p:txBody>
      </p:sp>
      <p:sp>
        <p:nvSpPr>
          <p:cNvPr id="5" name="Tijdelijke aanduiding voor voettekst 4">
            <a:extLst>
              <a:ext uri="{FF2B5EF4-FFF2-40B4-BE49-F238E27FC236}">
                <a16:creationId xmlns:a16="http://schemas.microsoft.com/office/drawing/2014/main" id="{34025F08-5528-964D-902A-4E79ECC01566}"/>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EAC17BC5-CF51-2C4A-84A1-F2D53D5021AA}"/>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274948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297B1C-4BCC-8A43-A0FE-B60FBAC629D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D012591-1C04-8044-B384-A0F3741ABC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4FAB010-FEAF-3940-9F44-1AAE98C58D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0FABCC5-550A-024E-AA6A-E4FDA3CEADBA}"/>
              </a:ext>
            </a:extLst>
          </p:cNvPr>
          <p:cNvSpPr>
            <a:spLocks noGrp="1"/>
          </p:cNvSpPr>
          <p:nvPr>
            <p:ph type="dt" sz="half" idx="10"/>
          </p:nvPr>
        </p:nvSpPr>
        <p:spPr/>
        <p:txBody>
          <a:bodyPr/>
          <a:lstStyle/>
          <a:p>
            <a:pPr rtl="0"/>
            <a:fld id="{6D290698-56FC-4FDF-9C12-AB9C0C1CA23F}" type="datetime1">
              <a:rPr lang="nl-NL" noProof="0" smtClean="0"/>
              <a:t>28-11-2022</a:t>
            </a:fld>
            <a:endParaRPr lang="nl-NL" noProof="0"/>
          </a:p>
        </p:txBody>
      </p:sp>
      <p:sp>
        <p:nvSpPr>
          <p:cNvPr id="6" name="Tijdelijke aanduiding voor voettekst 5">
            <a:extLst>
              <a:ext uri="{FF2B5EF4-FFF2-40B4-BE49-F238E27FC236}">
                <a16:creationId xmlns:a16="http://schemas.microsoft.com/office/drawing/2014/main" id="{3243E425-C77D-0B44-9D24-711A986B8CD3}"/>
              </a:ext>
            </a:extLst>
          </p:cNvPr>
          <p:cNvSpPr>
            <a:spLocks noGrp="1"/>
          </p:cNvSpPr>
          <p:nvPr>
            <p:ph type="ftr" sz="quarter" idx="11"/>
          </p:nvPr>
        </p:nvSpPr>
        <p:spPr/>
        <p:txBody>
          <a:bodyPr/>
          <a:lstStyle/>
          <a:p>
            <a:pPr rtl="0"/>
            <a:r>
              <a:rPr lang="nl-NL" noProof="0"/>
              <a:t>
              </a:t>
            </a:r>
          </a:p>
        </p:txBody>
      </p:sp>
      <p:sp>
        <p:nvSpPr>
          <p:cNvPr id="7" name="Tijdelijke aanduiding voor dianummer 6">
            <a:extLst>
              <a:ext uri="{FF2B5EF4-FFF2-40B4-BE49-F238E27FC236}">
                <a16:creationId xmlns:a16="http://schemas.microsoft.com/office/drawing/2014/main" id="{BC25EEC4-B2AC-8A42-B762-665C6895930B}"/>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422696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6A5A62-DE95-AB4A-9BC8-131E9392C38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EADE564-1182-F541-BF88-AC38D2DB3CF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E824C9B-AAA4-5A4F-8CB2-657E0EDCE59C}"/>
              </a:ext>
            </a:extLst>
          </p:cNvPr>
          <p:cNvSpPr>
            <a:spLocks noGrp="1"/>
          </p:cNvSpPr>
          <p:nvPr>
            <p:ph type="dt" sz="half" idx="10"/>
          </p:nvPr>
        </p:nvSpPr>
        <p:spPr/>
        <p:txBody>
          <a:bodyPr/>
          <a:lstStyle/>
          <a:p>
            <a:pPr rtl="0"/>
            <a:fld id="{DE0EAAEB-A909-46BB-BABB-20272E34BCC4}" type="datetime1">
              <a:rPr lang="nl-NL" noProof="0" smtClean="0"/>
              <a:t>28-11-2022</a:t>
            </a:fld>
            <a:endParaRPr lang="nl-NL" noProof="0"/>
          </a:p>
        </p:txBody>
      </p:sp>
      <p:sp>
        <p:nvSpPr>
          <p:cNvPr id="5" name="Tijdelijke aanduiding voor voettekst 4">
            <a:extLst>
              <a:ext uri="{FF2B5EF4-FFF2-40B4-BE49-F238E27FC236}">
                <a16:creationId xmlns:a16="http://schemas.microsoft.com/office/drawing/2014/main" id="{C6A81974-0042-FC42-BE78-30F4DB74521B}"/>
              </a:ext>
            </a:extLst>
          </p:cNvPr>
          <p:cNvSpPr>
            <a:spLocks noGrp="1"/>
          </p:cNvSpPr>
          <p:nvPr>
            <p:ph type="ftr" sz="quarter" idx="11"/>
          </p:nvPr>
        </p:nvSpPr>
        <p:spPr/>
        <p:txBody>
          <a:bodyPr/>
          <a:lstStyle/>
          <a:p>
            <a:pPr rtl="0"/>
            <a:r>
              <a:rPr lang="nl-NL" noProof="0"/>
              <a:t>
              </a:t>
            </a:r>
          </a:p>
        </p:txBody>
      </p:sp>
      <p:sp>
        <p:nvSpPr>
          <p:cNvPr id="6" name="Tijdelijke aanduiding voor dianummer 5">
            <a:extLst>
              <a:ext uri="{FF2B5EF4-FFF2-40B4-BE49-F238E27FC236}">
                <a16:creationId xmlns:a16="http://schemas.microsoft.com/office/drawing/2014/main" id="{E35BD1B3-D86F-E046-8648-33F879474B48}"/>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010547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DDC89E7-0F59-B84C-82BC-943C64C5E2C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0829197-8FC6-DC4A-9B27-0F79717CB1D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8553AFA-00B4-9B49-805E-5C00300B483C}"/>
              </a:ext>
            </a:extLst>
          </p:cNvPr>
          <p:cNvSpPr>
            <a:spLocks noGrp="1"/>
          </p:cNvSpPr>
          <p:nvPr>
            <p:ph type="dt" sz="half" idx="10"/>
          </p:nvPr>
        </p:nvSpPr>
        <p:spPr/>
        <p:txBody>
          <a:bodyPr/>
          <a:lstStyle/>
          <a:p>
            <a:pPr rtl="0"/>
            <a:fld id="{38EB9F01-E989-4C02-A006-5B77731C3197}" type="datetime1">
              <a:rPr lang="nl-NL" noProof="0" smtClean="0"/>
              <a:t>28-11-2022</a:t>
            </a:fld>
            <a:endParaRPr lang="nl-NL" noProof="0"/>
          </a:p>
        </p:txBody>
      </p:sp>
      <p:sp>
        <p:nvSpPr>
          <p:cNvPr id="5" name="Tijdelijke aanduiding voor voettekst 4">
            <a:extLst>
              <a:ext uri="{FF2B5EF4-FFF2-40B4-BE49-F238E27FC236}">
                <a16:creationId xmlns:a16="http://schemas.microsoft.com/office/drawing/2014/main" id="{AA5534C6-6672-2C48-B357-C5FB66E14DCC}"/>
              </a:ext>
            </a:extLst>
          </p:cNvPr>
          <p:cNvSpPr>
            <a:spLocks noGrp="1"/>
          </p:cNvSpPr>
          <p:nvPr>
            <p:ph type="ftr" sz="quarter" idx="11"/>
          </p:nvPr>
        </p:nvSpPr>
        <p:spPr/>
        <p:txBody>
          <a:bodyPr/>
          <a:lstStyle/>
          <a:p>
            <a:pPr rtl="0"/>
            <a:r>
              <a:rPr lang="nl-NL" noProof="0"/>
              <a:t>
              </a:t>
            </a:r>
          </a:p>
        </p:txBody>
      </p:sp>
      <p:sp>
        <p:nvSpPr>
          <p:cNvPr id="6" name="Tijdelijke aanduiding voor dianummer 5">
            <a:extLst>
              <a:ext uri="{FF2B5EF4-FFF2-40B4-BE49-F238E27FC236}">
                <a16:creationId xmlns:a16="http://schemas.microsoft.com/office/drawing/2014/main" id="{2419A873-06C7-E34A-9A8D-90F25AAC5FBD}"/>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303054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4793FC-BACA-0549-A2AE-6FAC3E9C23A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552EC6C-DA3B-0343-A0E2-544EEFF588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0A77D07-740F-1D40-B6F8-ADD40A77535C}"/>
              </a:ext>
            </a:extLst>
          </p:cNvPr>
          <p:cNvSpPr>
            <a:spLocks noGrp="1"/>
          </p:cNvSpPr>
          <p:nvPr>
            <p:ph type="dt" sz="half" idx="10"/>
          </p:nvPr>
        </p:nvSpPr>
        <p:spPr/>
        <p:txBody>
          <a:bodyPr/>
          <a:lstStyle/>
          <a:p>
            <a:fld id="{B61BEF0D-F0BB-DE4B-95CE-6DB70DBA9567}" type="datetimeFigureOut">
              <a:rPr lang="en-US" smtClean="0"/>
              <a:pPr/>
              <a:t>11/28/22</a:t>
            </a:fld>
            <a:endParaRPr lang="en-US" dirty="0"/>
          </a:p>
        </p:txBody>
      </p:sp>
      <p:sp>
        <p:nvSpPr>
          <p:cNvPr id="5" name="Tijdelijke aanduiding voor voettekst 4">
            <a:extLst>
              <a:ext uri="{FF2B5EF4-FFF2-40B4-BE49-F238E27FC236}">
                <a16:creationId xmlns:a16="http://schemas.microsoft.com/office/drawing/2014/main" id="{B1CAA90C-343A-F14D-8BEC-CB84550F3B86}"/>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98806C-B079-0742-B2C1-AEBD283FA147}"/>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56610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4C6BEC-8DB4-8F41-A815-41706669713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43F8CE8-3812-5444-B67A-25DD11A69AF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C21064A-7412-C344-B612-8C5264ECB6A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8E5CB6E-598F-5345-8161-4F2ABBA94DAB}"/>
              </a:ext>
            </a:extLst>
          </p:cNvPr>
          <p:cNvSpPr>
            <a:spLocks noGrp="1"/>
          </p:cNvSpPr>
          <p:nvPr>
            <p:ph type="dt" sz="half" idx="10"/>
          </p:nvPr>
        </p:nvSpPr>
        <p:spPr/>
        <p:txBody>
          <a:bodyPr/>
          <a:lstStyle/>
          <a:p>
            <a:fld id="{EB712588-04B1-427B-82EE-E8DB90309F08}" type="datetimeFigureOut">
              <a:rPr lang="en-US" smtClean="0"/>
              <a:t>11/28/22</a:t>
            </a:fld>
            <a:endParaRPr lang="en-US" dirty="0"/>
          </a:p>
        </p:txBody>
      </p:sp>
      <p:sp>
        <p:nvSpPr>
          <p:cNvPr id="6" name="Tijdelijke aanduiding voor voettekst 5">
            <a:extLst>
              <a:ext uri="{FF2B5EF4-FFF2-40B4-BE49-F238E27FC236}">
                <a16:creationId xmlns:a16="http://schemas.microsoft.com/office/drawing/2014/main" id="{46F31E05-2853-F34E-9BD8-62025BFD194D}"/>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7C3C69AC-B3DC-AF49-A5CC-23F308768024}"/>
              </a:ext>
            </a:extLst>
          </p:cNvPr>
          <p:cNvSpPr>
            <a:spLocks noGrp="1"/>
          </p:cNvSpPr>
          <p:nvPr>
            <p:ph type="sldNum" sz="quarter" idx="12"/>
          </p:nvPr>
        </p:nvSpPr>
        <p:spPr/>
        <p:txBody>
          <a:bodyPr/>
          <a:lstStyle/>
          <a:p>
            <a:fld id="{6FF9F0C5-380F-41C2-899A-BAC0F0927E16}" type="slidenum">
              <a:rPr lang="en-US" smtClean="0"/>
              <a:t>‹nr.›</a:t>
            </a:fld>
            <a:endParaRPr lang="en-US" dirty="0"/>
          </a:p>
        </p:txBody>
      </p:sp>
    </p:spTree>
    <p:extLst>
      <p:ext uri="{BB962C8B-B14F-4D97-AF65-F5344CB8AC3E}">
        <p14:creationId xmlns:p14="http://schemas.microsoft.com/office/powerpoint/2010/main" val="2652307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87A4B9-7CBD-0742-933A-217F219144E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CE20056-67C5-0C47-8849-7B1EA2C01E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F6DFFF8-A579-174A-BE6F-F0489B25E10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FF151EC-406A-C742-AE88-7CA11816BE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554944A-D748-1C47-82E1-FB89857C571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882DF59-2EAF-2748-A9F8-3864A8D57403}"/>
              </a:ext>
            </a:extLst>
          </p:cNvPr>
          <p:cNvSpPr>
            <a:spLocks noGrp="1"/>
          </p:cNvSpPr>
          <p:nvPr>
            <p:ph type="dt" sz="half" idx="10"/>
          </p:nvPr>
        </p:nvSpPr>
        <p:spPr/>
        <p:txBody>
          <a:bodyPr/>
          <a:lstStyle/>
          <a:p>
            <a:fld id="{B61BEF0D-F0BB-DE4B-95CE-6DB70DBA9567}" type="datetimeFigureOut">
              <a:rPr lang="en-US" smtClean="0"/>
              <a:pPr/>
              <a:t>11/28/22</a:t>
            </a:fld>
            <a:endParaRPr lang="en-US" dirty="0"/>
          </a:p>
        </p:txBody>
      </p:sp>
      <p:sp>
        <p:nvSpPr>
          <p:cNvPr id="8" name="Tijdelijke aanduiding voor voettekst 7">
            <a:extLst>
              <a:ext uri="{FF2B5EF4-FFF2-40B4-BE49-F238E27FC236}">
                <a16:creationId xmlns:a16="http://schemas.microsoft.com/office/drawing/2014/main" id="{14670FD8-F615-F94B-9483-2F5B0EF171BC}"/>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F65A6EA3-9EB3-7D43-A592-DE4256A81B0B}"/>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115255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DB9FD1-5AC3-0446-97B8-378ADB1ED50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A089A55-B8CC-1342-BF10-A47B58E69972}"/>
              </a:ext>
            </a:extLst>
          </p:cNvPr>
          <p:cNvSpPr>
            <a:spLocks noGrp="1"/>
          </p:cNvSpPr>
          <p:nvPr>
            <p:ph type="dt" sz="half" idx="10"/>
          </p:nvPr>
        </p:nvSpPr>
        <p:spPr/>
        <p:txBody>
          <a:bodyPr/>
          <a:lstStyle/>
          <a:p>
            <a:fld id="{B61BEF0D-F0BB-DE4B-95CE-6DB70DBA9567}" type="datetimeFigureOut">
              <a:rPr lang="en-US" smtClean="0"/>
              <a:pPr/>
              <a:t>11/28/22</a:t>
            </a:fld>
            <a:endParaRPr lang="en-US" dirty="0"/>
          </a:p>
        </p:txBody>
      </p:sp>
      <p:sp>
        <p:nvSpPr>
          <p:cNvPr id="4" name="Tijdelijke aanduiding voor voettekst 3">
            <a:extLst>
              <a:ext uri="{FF2B5EF4-FFF2-40B4-BE49-F238E27FC236}">
                <a16:creationId xmlns:a16="http://schemas.microsoft.com/office/drawing/2014/main" id="{822B2058-3358-094B-82B3-D57C4EF5C199}"/>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55BAF91C-A4E1-0C4C-98ED-822C9CF2944C}"/>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170002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BAB9EC0-8C94-984A-BF1C-ECCA56DAC701}"/>
              </a:ext>
            </a:extLst>
          </p:cNvPr>
          <p:cNvSpPr>
            <a:spLocks noGrp="1"/>
          </p:cNvSpPr>
          <p:nvPr>
            <p:ph type="dt" sz="half" idx="10"/>
          </p:nvPr>
        </p:nvSpPr>
        <p:spPr/>
        <p:txBody>
          <a:bodyPr/>
          <a:lstStyle/>
          <a:p>
            <a:fld id="{B61BEF0D-F0BB-DE4B-95CE-6DB70DBA9567}" type="datetimeFigureOut">
              <a:rPr lang="en-US" smtClean="0"/>
              <a:pPr/>
              <a:t>11/28/22</a:t>
            </a:fld>
            <a:endParaRPr lang="en-US" dirty="0"/>
          </a:p>
        </p:txBody>
      </p:sp>
      <p:sp>
        <p:nvSpPr>
          <p:cNvPr id="3" name="Tijdelijke aanduiding voor voettekst 2">
            <a:extLst>
              <a:ext uri="{FF2B5EF4-FFF2-40B4-BE49-F238E27FC236}">
                <a16:creationId xmlns:a16="http://schemas.microsoft.com/office/drawing/2014/main" id="{AE35EBAA-3B18-374D-AD67-E160161B9579}"/>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426DCED9-7CD0-9448-8AF8-7D28849FB5AD}"/>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453077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34AD5-9639-FA48-B8EC-276BAB31E2C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57EFAF2-C7D4-B34D-9B20-5051B4706C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528A184-1EE0-5441-863A-A156D3695B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5677544-2414-8B4D-8869-17B2BFC81814}"/>
              </a:ext>
            </a:extLst>
          </p:cNvPr>
          <p:cNvSpPr>
            <a:spLocks noGrp="1"/>
          </p:cNvSpPr>
          <p:nvPr>
            <p:ph type="dt" sz="half" idx="10"/>
          </p:nvPr>
        </p:nvSpPr>
        <p:spPr/>
        <p:txBody>
          <a:bodyPr/>
          <a:lstStyle/>
          <a:p>
            <a:fld id="{42A54C80-263E-416B-A8E0-580EDEADCBDC}" type="datetimeFigureOut">
              <a:rPr lang="en-US" smtClean="0"/>
              <a:t>11/28/22</a:t>
            </a:fld>
            <a:endParaRPr lang="en-US" dirty="0"/>
          </a:p>
        </p:txBody>
      </p:sp>
      <p:sp>
        <p:nvSpPr>
          <p:cNvPr id="6" name="Tijdelijke aanduiding voor voettekst 5">
            <a:extLst>
              <a:ext uri="{FF2B5EF4-FFF2-40B4-BE49-F238E27FC236}">
                <a16:creationId xmlns:a16="http://schemas.microsoft.com/office/drawing/2014/main" id="{31BBD818-6B4E-7646-9279-47A8732B6BF5}"/>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DBE87DC7-3AE3-1048-ACA3-EB1484E3BEF1}"/>
              </a:ext>
            </a:extLst>
          </p:cNvPr>
          <p:cNvSpPr>
            <a:spLocks noGrp="1"/>
          </p:cNvSpPr>
          <p:nvPr>
            <p:ph type="sldNum" sz="quarter" idx="12"/>
          </p:nvPr>
        </p:nvSpPr>
        <p:spPr/>
        <p:txBody>
          <a:bodyPr/>
          <a:lstStyle/>
          <a:p>
            <a:fld id="{519954A3-9DFD-4C44-94BA-B95130A3BA1C}" type="slidenum">
              <a:rPr lang="en-US" smtClean="0"/>
              <a:t>‹nr.›</a:t>
            </a:fld>
            <a:endParaRPr lang="en-US" dirty="0"/>
          </a:p>
        </p:txBody>
      </p:sp>
    </p:spTree>
    <p:extLst>
      <p:ext uri="{BB962C8B-B14F-4D97-AF65-F5344CB8AC3E}">
        <p14:creationId xmlns:p14="http://schemas.microsoft.com/office/powerpoint/2010/main" val="2085006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ABD4E7-B83A-144A-B13E-01CFCC2F6E0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7F9FC7C-A521-EE4D-A8AB-0D0C6441EB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8D03658-5781-6E48-895A-470202ADD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7962311-44D3-1D43-90F0-3A18E676FF85}"/>
              </a:ext>
            </a:extLst>
          </p:cNvPr>
          <p:cNvSpPr>
            <a:spLocks noGrp="1"/>
          </p:cNvSpPr>
          <p:nvPr>
            <p:ph type="dt" sz="half" idx="10"/>
          </p:nvPr>
        </p:nvSpPr>
        <p:spPr/>
        <p:txBody>
          <a:bodyPr/>
          <a:lstStyle/>
          <a:p>
            <a:fld id="{B61BEF0D-F0BB-DE4B-95CE-6DB70DBA9567}" type="datetimeFigureOut">
              <a:rPr lang="en-US" smtClean="0"/>
              <a:pPr/>
              <a:t>11/28/22</a:t>
            </a:fld>
            <a:endParaRPr lang="en-US" dirty="0"/>
          </a:p>
        </p:txBody>
      </p:sp>
      <p:sp>
        <p:nvSpPr>
          <p:cNvPr id="6" name="Tijdelijke aanduiding voor voettekst 5">
            <a:extLst>
              <a:ext uri="{FF2B5EF4-FFF2-40B4-BE49-F238E27FC236}">
                <a16:creationId xmlns:a16="http://schemas.microsoft.com/office/drawing/2014/main" id="{AA8F39AD-A769-A34A-9AEA-07A3D68BF4DC}"/>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73FB6E7D-AC45-6F48-B3CB-755DEA03612F}"/>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773742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54D708E-F60E-A24F-BF44-B0FD21F20B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3F25A07-23A9-C14E-88D5-4D60BDF08F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B1CBA98-244E-B04A-B48E-7360692CA9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11/28/22</a:t>
            </a:fld>
            <a:endParaRPr lang="en-US" dirty="0"/>
          </a:p>
        </p:txBody>
      </p:sp>
      <p:sp>
        <p:nvSpPr>
          <p:cNvPr id="5" name="Tijdelijke aanduiding voor voettekst 4">
            <a:extLst>
              <a:ext uri="{FF2B5EF4-FFF2-40B4-BE49-F238E27FC236}">
                <a16:creationId xmlns:a16="http://schemas.microsoft.com/office/drawing/2014/main" id="{709BA1CD-2E69-DF44-8C49-BBC9087127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6C320965-8D64-314B-8224-3116E51DDB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51634814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CFCB01D-D766-7E4B-A90C-FB7B0D25DD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7B35B3D-4887-AE4A-B574-CBC83D7BBA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6A9892E-8775-7B44-98EC-B75583EECF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E0C9A73D-A64B-4420-8E8C-0FFD2BD81135}" type="datetime1">
              <a:rPr lang="nl-NL" noProof="0" smtClean="0"/>
              <a:t>28-11-2022</a:t>
            </a:fld>
            <a:endParaRPr lang="nl-NL" noProof="0"/>
          </a:p>
        </p:txBody>
      </p:sp>
      <p:sp>
        <p:nvSpPr>
          <p:cNvPr id="5" name="Tijdelijke aanduiding voor voettekst 4">
            <a:extLst>
              <a:ext uri="{FF2B5EF4-FFF2-40B4-BE49-F238E27FC236}">
                <a16:creationId xmlns:a16="http://schemas.microsoft.com/office/drawing/2014/main" id="{36DEFAD3-0C11-AC4F-BB20-58F9CB6D80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nl-NL" noProof="0"/>
              <a:t>
              </a:t>
            </a:r>
          </a:p>
        </p:txBody>
      </p:sp>
      <p:sp>
        <p:nvSpPr>
          <p:cNvPr id="6" name="Tijdelijke aanduiding voor dianummer 5">
            <a:extLst>
              <a:ext uri="{FF2B5EF4-FFF2-40B4-BE49-F238E27FC236}">
                <a16:creationId xmlns:a16="http://schemas.microsoft.com/office/drawing/2014/main" id="{D37618E9-724C-514D-87A4-C899EEAEAB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6D22F896-40B5-4ADD-8801-0D06FADFA095}" type="slidenum">
              <a:rPr lang="nl-NL" noProof="0" smtClean="0"/>
              <a:pPr rtl="0"/>
              <a:t>‹nr.›</a:t>
            </a:fld>
            <a:endParaRPr lang="nl-NL" noProof="0"/>
          </a:p>
        </p:txBody>
      </p:sp>
    </p:spTree>
    <p:extLst>
      <p:ext uri="{BB962C8B-B14F-4D97-AF65-F5344CB8AC3E}">
        <p14:creationId xmlns:p14="http://schemas.microsoft.com/office/powerpoint/2010/main" val="146639250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youtu.be/RvsZgcyq42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s://www.volkskrant.nl/nieuws-achtergrond/blue-zones-levenslessen-voor-iedereen~b128bfbb/"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hcm.kenniscentrumsportenbewegen.nl/"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ctrTitle"/>
          </p:nvPr>
        </p:nvSpPr>
        <p:spPr>
          <a:xfrm>
            <a:off x="838199" y="4525347"/>
            <a:ext cx="6801321" cy="1737360"/>
          </a:xfrm>
        </p:spPr>
        <p:txBody>
          <a:bodyPr anchor="ctr">
            <a:normAutofit/>
          </a:bodyPr>
          <a:lstStyle/>
          <a:p>
            <a:pPr algn="r"/>
            <a:r>
              <a:rPr lang="nl-NL" sz="4000" dirty="0"/>
              <a:t>Blue zones, trends en ontwikkelingen gezonde leefstijl</a:t>
            </a:r>
          </a:p>
        </p:txBody>
      </p:sp>
      <p:sp>
        <p:nvSpPr>
          <p:cNvPr id="3" name="Ondertitel 2"/>
          <p:cNvSpPr>
            <a:spLocks noGrp="1"/>
          </p:cNvSpPr>
          <p:nvPr>
            <p:ph type="subTitle" idx="1"/>
          </p:nvPr>
        </p:nvSpPr>
        <p:spPr>
          <a:xfrm>
            <a:off x="7961258" y="4525347"/>
            <a:ext cx="3258675" cy="1737360"/>
          </a:xfrm>
        </p:spPr>
        <p:txBody>
          <a:bodyPr anchor="ctr">
            <a:normAutofit/>
          </a:bodyPr>
          <a:lstStyle/>
          <a:p>
            <a:pPr algn="l"/>
            <a:r>
              <a:rPr lang="nl-NL" dirty="0"/>
              <a:t>IBS Mijn onderneming</a:t>
            </a:r>
          </a:p>
          <a:p>
            <a:pPr algn="l"/>
            <a:r>
              <a:rPr lang="nl-NL" dirty="0"/>
              <a:t>Les 2, periode 2</a:t>
            </a:r>
          </a:p>
        </p:txBody>
      </p:sp>
      <p:sp>
        <p:nvSpPr>
          <p:cNvPr id="10"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108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797" y="1842677"/>
            <a:ext cx="3502474" cy="262046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Afbeelding 6"/>
          <p:cNvPicPr/>
          <p:nvPr/>
        </p:nvPicPr>
        <p:blipFill>
          <a:blip r:embed="rId4">
            <a:extLst>
              <a:ext uri="{28A0092B-C50C-407E-A947-70E740481C1C}">
                <a14:useLocalDpi xmlns:a14="http://schemas.microsoft.com/office/drawing/2010/main" val="0"/>
              </a:ext>
            </a:extLst>
          </a:blip>
          <a:srcRect/>
          <a:stretch>
            <a:fillRect/>
          </a:stretch>
        </p:blipFill>
        <p:spPr bwMode="auto">
          <a:xfrm>
            <a:off x="186797" y="4794190"/>
            <a:ext cx="2960988" cy="1767152"/>
          </a:xfrm>
          <a:prstGeom prst="rect">
            <a:avLst/>
          </a:prstGeom>
        </p:spPr>
      </p:pic>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4028" y="1815880"/>
            <a:ext cx="7288557" cy="1788521"/>
          </a:xfrm>
          <a:prstGeom prst="rect">
            <a:avLst/>
          </a:prstGeom>
        </p:spPr>
      </p:pic>
      <p:sp>
        <p:nvSpPr>
          <p:cNvPr id="6" name="Titel 5"/>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Meetpunten gezondheid</a:t>
            </a:r>
          </a:p>
        </p:txBody>
      </p:sp>
      <p:pic>
        <p:nvPicPr>
          <p:cNvPr id="3" name="Afbeelding 2" descr="Afbeelding met pentekening&#10;&#10;Automatisch gegenereerde beschrijving">
            <a:extLst>
              <a:ext uri="{FF2B5EF4-FFF2-40B4-BE49-F238E27FC236}">
                <a16:creationId xmlns:a16="http://schemas.microsoft.com/office/drawing/2014/main" id="{E7B67CD0-C6F7-FC4F-9E8F-40076A3FB58A}"/>
              </a:ext>
            </a:extLst>
          </p:cNvPr>
          <p:cNvPicPr>
            <a:picLocks noChangeAspect="1"/>
          </p:cNvPicPr>
          <p:nvPr/>
        </p:nvPicPr>
        <p:blipFill>
          <a:blip r:embed="rId6"/>
          <a:stretch>
            <a:fillRect/>
          </a:stretch>
        </p:blipFill>
        <p:spPr>
          <a:xfrm>
            <a:off x="8451173" y="4147859"/>
            <a:ext cx="2266996" cy="2434148"/>
          </a:xfrm>
          <a:prstGeom prst="rect">
            <a:avLst/>
          </a:prstGeom>
        </p:spPr>
      </p:pic>
      <p:sp>
        <p:nvSpPr>
          <p:cNvPr id="2" name="Rechthoek 1">
            <a:extLst>
              <a:ext uri="{FF2B5EF4-FFF2-40B4-BE49-F238E27FC236}">
                <a16:creationId xmlns:a16="http://schemas.microsoft.com/office/drawing/2014/main" id="{26225D3D-E1FB-C148-B481-C3E429E72BBF}"/>
              </a:ext>
            </a:extLst>
          </p:cNvPr>
          <p:cNvSpPr/>
          <p:nvPr/>
        </p:nvSpPr>
        <p:spPr>
          <a:xfrm>
            <a:off x="4364028" y="4147859"/>
            <a:ext cx="406104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Hoe meten we de middelomtrek en BMI?</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734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68C2347-4DC2-59D8-8F25-167915078506}"/>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err="1">
                <a:solidFill>
                  <a:srgbClr val="FFFFFF"/>
                </a:solidFill>
              </a:rPr>
              <a:t>Bloedsuiker</a:t>
            </a:r>
            <a:r>
              <a:rPr lang="en-US" sz="5400" dirty="0">
                <a:solidFill>
                  <a:srgbClr val="FFFFFF"/>
                </a:solidFill>
              </a:rPr>
              <a:t> </a:t>
            </a:r>
            <a:r>
              <a:rPr lang="en-US" sz="5400" dirty="0" err="1">
                <a:solidFill>
                  <a:srgbClr val="FFFFFF"/>
                </a:solidFill>
              </a:rPr>
              <a:t>en</a:t>
            </a:r>
            <a:r>
              <a:rPr lang="en-US" sz="5400" dirty="0">
                <a:solidFill>
                  <a:srgbClr val="FFFFFF"/>
                </a:solidFill>
              </a:rPr>
              <a:t> </a:t>
            </a:r>
            <a:r>
              <a:rPr lang="en-US" sz="5400" dirty="0" err="1">
                <a:solidFill>
                  <a:srgbClr val="FFFFFF"/>
                </a:solidFill>
              </a:rPr>
              <a:t>bloeddruk</a:t>
            </a:r>
            <a:endParaRPr lang="en-US" sz="5400" dirty="0">
              <a:solidFill>
                <a:srgbClr val="FFFFFF"/>
              </a:solidFill>
            </a:endParaRPr>
          </a:p>
        </p:txBody>
      </p:sp>
      <p:cxnSp>
        <p:nvCxnSpPr>
          <p:cNvPr id="1035" name="Straight Connector 103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8" name="Picture 4" descr="Alles over bloedsuikerwaarden - Bloedsuikerverlagen.nl">
            <a:extLst>
              <a:ext uri="{FF2B5EF4-FFF2-40B4-BE49-F238E27FC236}">
                <a16:creationId xmlns:a16="http://schemas.microsoft.com/office/drawing/2014/main" id="{AB8D5145-4F83-560E-13A9-FF0B1817B8D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45361" y="2426818"/>
            <a:ext cx="2828328"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1037" name="Straight Connector 103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26" name="Picture 2" descr="Hoge bloedruk verlagen op een natuurlijke manier, tips">
            <a:extLst>
              <a:ext uri="{FF2B5EF4-FFF2-40B4-BE49-F238E27FC236}">
                <a16:creationId xmlns:a16="http://schemas.microsoft.com/office/drawing/2014/main" id="{B93D5A1F-A882-B2D8-A8EE-24893E6EE3B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445073" y="2715860"/>
            <a:ext cx="5455917" cy="341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098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blauw&#10;&#10;Automatisch gegenereerde beschrijving">
            <a:extLst>
              <a:ext uri="{FF2B5EF4-FFF2-40B4-BE49-F238E27FC236}">
                <a16:creationId xmlns:a16="http://schemas.microsoft.com/office/drawing/2014/main" id="{3F29D906-080F-6241-91C3-59CBDBFAD608}"/>
              </a:ext>
            </a:extLst>
          </p:cNvPr>
          <p:cNvPicPr>
            <a:picLocks noGrp="1" noChangeAspect="1"/>
          </p:cNvPicPr>
          <p:nvPr>
            <p:ph idx="1"/>
          </p:nvPr>
        </p:nvPicPr>
        <p:blipFill rotWithShape="1">
          <a:blip r:embed="rId2"/>
          <a:srcRect t="15730"/>
          <a:stretch/>
        </p:blipFill>
        <p:spPr>
          <a:xfrm>
            <a:off x="20" y="10"/>
            <a:ext cx="12191980" cy="6857990"/>
          </a:xfrm>
          <a:prstGeom prst="rect">
            <a:avLst/>
          </a:prstGeom>
        </p:spPr>
      </p:pic>
      <p:sp>
        <p:nvSpPr>
          <p:cNvPr id="15"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EEF7624-B462-6441-826D-4647A3CBB24B}"/>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Gezondheidsmetingen en sporttesten</a:t>
            </a:r>
          </a:p>
        </p:txBody>
      </p:sp>
      <p:cxnSp>
        <p:nvCxnSpPr>
          <p:cNvPr id="16"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765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t>Leerdoelen deze week</a:t>
            </a:r>
            <a:endParaRPr lang="nl-NL" dirty="0"/>
          </a:p>
        </p:txBody>
      </p:sp>
      <p:sp>
        <p:nvSpPr>
          <p:cNvPr id="3" name="Tijdelijke aanduiding voor inhoud 2"/>
          <p:cNvSpPr>
            <a:spLocks noGrp="1"/>
          </p:cNvSpPr>
          <p:nvPr>
            <p:ph idx="1"/>
          </p:nvPr>
        </p:nvSpPr>
        <p:spPr/>
        <p:txBody>
          <a:bodyPr>
            <a:normAutofit/>
          </a:bodyPr>
          <a:lstStyle/>
          <a:p>
            <a:r>
              <a:rPr lang="nl-NL" sz="2600" dirty="0"/>
              <a:t>Je kunt uitleggen wat blue zones zijn wel factoren een rol  spelen bij de blue zones </a:t>
            </a:r>
          </a:p>
          <a:p>
            <a:r>
              <a:rPr lang="nl-NL" sz="2600" dirty="0"/>
              <a:t>Je kunt de relatie leggen tussen de blue zones en het model positieve gezondheid</a:t>
            </a:r>
          </a:p>
          <a:p>
            <a:r>
              <a:rPr lang="nl-NL" sz="2600" dirty="0"/>
              <a:t>Je kunt een koppeling maken vanuit de blue zones naar welvaartziektes</a:t>
            </a:r>
          </a:p>
          <a:p>
            <a:r>
              <a:rPr lang="nl-NL" sz="2600" dirty="0"/>
              <a:t>Je kan vanuit het human </a:t>
            </a:r>
            <a:r>
              <a:rPr lang="nl-NL" sz="2600" dirty="0" err="1"/>
              <a:t>capital</a:t>
            </a:r>
            <a:r>
              <a:rPr lang="nl-NL" sz="2600" dirty="0"/>
              <a:t> model de waarde van sport en bewegen uitleggen</a:t>
            </a:r>
          </a:p>
          <a:p>
            <a:r>
              <a:rPr lang="nl-NL" sz="2600" dirty="0"/>
              <a:t>We gaan enkele metingen verrichten en sporttesten doen om gezondheid en fitheid te bepalen.</a:t>
            </a:r>
          </a:p>
        </p:txBody>
      </p:sp>
    </p:spTree>
    <p:extLst>
      <p:ext uri="{BB962C8B-B14F-4D97-AF65-F5344CB8AC3E}">
        <p14:creationId xmlns:p14="http://schemas.microsoft.com/office/powerpoint/2010/main" val="201641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teken, tekening, doos, rood&#10;&#10;Automatisch gegenereerde beschrijving">
            <a:extLst>
              <a:ext uri="{FF2B5EF4-FFF2-40B4-BE49-F238E27FC236}">
                <a16:creationId xmlns:a16="http://schemas.microsoft.com/office/drawing/2014/main" id="{F7255844-18CA-B048-B079-919B6560959E}"/>
              </a:ext>
            </a:extLst>
          </p:cNvPr>
          <p:cNvPicPr>
            <a:picLocks noGrp="1" noChangeAspect="1"/>
          </p:cNvPicPr>
          <p:nvPr>
            <p:ph idx="1"/>
          </p:nvPr>
        </p:nvPicPr>
        <p:blipFill rotWithShape="1">
          <a:blip r:embed="rId2"/>
          <a:srcRect t="4753" r="2" b="11398"/>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2744333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Blue Zones</a:t>
            </a:r>
          </a:p>
        </p:txBody>
      </p:sp>
      <p:sp>
        <p:nvSpPr>
          <p:cNvPr id="5" name="Tijdelijke aanduiding voor tekst 4"/>
          <p:cNvSpPr>
            <a:spLocks noGrp="1"/>
          </p:cNvSpPr>
          <p:nvPr>
            <p:ph type="body" idx="1"/>
          </p:nvPr>
        </p:nvSpPr>
        <p:spPr>
          <a:xfrm>
            <a:off x="1339362" y="5815698"/>
            <a:ext cx="9144000" cy="420001"/>
          </a:xfrm>
        </p:spPr>
        <p:txBody>
          <a:bodyPr vert="horz" lIns="91440" tIns="45720" rIns="91440" bIns="45720" rtlCol="0">
            <a:normAutofit/>
          </a:bodyPr>
          <a:lstStyle/>
          <a:p>
            <a:pPr algn="ctr"/>
            <a:r>
              <a:rPr lang="en-US" sz="2000">
                <a:solidFill>
                  <a:srgbClr val="0057FA"/>
                </a:solidFill>
              </a:rPr>
              <a:t>Waar ter wereld</a:t>
            </a:r>
          </a:p>
        </p:txBody>
      </p:sp>
      <p:pic>
        <p:nvPicPr>
          <p:cNvPr id="10" name="Tijdelijke aanduiding voor inhoud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91761" y="307731"/>
            <a:ext cx="5312474" cy="3997637"/>
          </a:xfrm>
          <a:prstGeom prst="rect">
            <a:avLst/>
          </a:prstGeom>
        </p:spPr>
      </p:pic>
      <p:pic>
        <p:nvPicPr>
          <p:cNvPr id="12" name="Tijdelijke aanduiding voor inhoud 11"/>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416043" y="676769"/>
            <a:ext cx="5455917" cy="3259560"/>
          </a:xfrm>
          <a:prstGeom prst="rect">
            <a:avLst/>
          </a:prstGeom>
        </p:spPr>
      </p:pic>
      <p:cxnSp>
        <p:nvCxnSpPr>
          <p:cNvPr id="21" name="Straight Connector 2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081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4C3103B-AE2E-41DA-8805-65F1A948F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E3BC0C31-69A7-4200-9AFE-927230E1E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1158240" y="4894262"/>
            <a:ext cx="10307952" cy="1325563"/>
          </a:xfrm>
        </p:spPr>
        <p:txBody>
          <a:bodyPr>
            <a:normAutofit/>
          </a:bodyPr>
          <a:lstStyle/>
          <a:p>
            <a:r>
              <a:rPr lang="nl-NL" dirty="0"/>
              <a:t>Inleiding blue zones</a:t>
            </a:r>
          </a:p>
        </p:txBody>
      </p:sp>
      <p:sp>
        <p:nvSpPr>
          <p:cNvPr id="3" name="Tijdelijke aanduiding voor inhoud 2"/>
          <p:cNvSpPr>
            <a:spLocks noGrp="1"/>
          </p:cNvSpPr>
          <p:nvPr>
            <p:ph idx="1"/>
          </p:nvPr>
        </p:nvSpPr>
        <p:spPr>
          <a:xfrm>
            <a:off x="1161288" y="701019"/>
            <a:ext cx="6484094" cy="3382247"/>
          </a:xfrm>
        </p:spPr>
        <p:txBody>
          <a:bodyPr anchor="ctr">
            <a:normAutofit/>
          </a:bodyPr>
          <a:lstStyle/>
          <a:p>
            <a:r>
              <a:rPr lang="nl-NL" sz="1700" dirty="0"/>
              <a:t>Blue Zones zijn gebieden in de wereld waar relatief veel mensen in goede gezondheid honderd jaar en ouder worden. Sardinië is een van die plekken. Ouderdom wordt er gerespecteerd: ouderen worden er voor vol aangezien; hun levenswijsheid wordt op prijs gesteld en ze zijn volwaardig deel van het familieleven. ONVZ nam er een kijkje en vroeg de </a:t>
            </a:r>
            <a:r>
              <a:rPr lang="nl-NL" sz="1700" dirty="0" err="1"/>
              <a:t>Sardijnen</a:t>
            </a:r>
            <a:r>
              <a:rPr lang="nl-NL" sz="1700" dirty="0"/>
              <a:t> naar hun geheimen voor een lang en gezond leven.</a:t>
            </a:r>
          </a:p>
          <a:p>
            <a:r>
              <a:rPr lang="nl-NL" sz="1700" dirty="0"/>
              <a:t>Bekijk de korte documentaire: </a:t>
            </a:r>
            <a:r>
              <a:rPr lang="nl-NL" sz="1700" dirty="0">
                <a:hlinkClick r:id="rId2"/>
              </a:rPr>
              <a:t>https://www.volkskrant.nl/nieuws-achtergrond/blue-zones-levenslessen-voor-iedereen~b128bfbb/</a:t>
            </a:r>
            <a:endParaRPr lang="nl-NL" sz="1700" dirty="0"/>
          </a:p>
          <a:p>
            <a:r>
              <a:rPr lang="nl-NL" sz="1700" dirty="0"/>
              <a:t>Beantwoord de volgende vragen:</a:t>
            </a:r>
            <a:br>
              <a:rPr lang="nl-NL" sz="1700" dirty="0"/>
            </a:br>
            <a:r>
              <a:rPr lang="nl-NL" sz="1700" dirty="0"/>
              <a:t>Welke gezondheidsfactoren komen aanbod voor een langer leven?</a:t>
            </a:r>
            <a:br>
              <a:rPr lang="nl-NL" sz="1700" dirty="0"/>
            </a:br>
            <a:r>
              <a:rPr lang="nl-NL" sz="1700" dirty="0"/>
              <a:t>Hoe wordt de genegenheid beïnvloed?</a:t>
            </a:r>
            <a:br>
              <a:rPr lang="nl-NL" sz="1700" dirty="0"/>
            </a:br>
            <a:r>
              <a:rPr lang="nl-NL" sz="1700" dirty="0"/>
              <a:t>Welke rol spelen ouderen in de samenleving van de </a:t>
            </a:r>
            <a:r>
              <a:rPr lang="nl-NL" sz="1700" dirty="0" err="1"/>
              <a:t>Sardijnen</a:t>
            </a:r>
            <a:r>
              <a:rPr lang="nl-NL" sz="1700" dirty="0"/>
              <a:t>?</a:t>
            </a:r>
          </a:p>
        </p:txBody>
      </p:sp>
      <p:cxnSp>
        <p:nvCxnSpPr>
          <p:cNvPr id="12" name="Straight Connector 11">
            <a:extLst>
              <a:ext uri="{FF2B5EF4-FFF2-40B4-BE49-F238E27FC236}">
                <a16:creationId xmlns:a16="http://schemas.microsoft.com/office/drawing/2014/main" id="{45B5AFC7-2F07-4F7B-9151-E45D7548D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B1340FC-C4E2-4CD5-9BCA-7A022E8B4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99996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743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89560" y="856180"/>
            <a:ext cx="4560584" cy="1128068"/>
          </a:xfrm>
        </p:spPr>
        <p:txBody>
          <a:bodyPr anchor="ctr">
            <a:normAutofit/>
          </a:bodyPr>
          <a:lstStyle/>
          <a:p>
            <a:r>
              <a:rPr lang="nl-NL" sz="3700"/>
              <a:t>Terugkerende factoren</a:t>
            </a:r>
          </a:p>
        </p:txBody>
      </p:sp>
      <p:grpSp>
        <p:nvGrpSpPr>
          <p:cNvPr id="21" name="Group 2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2" name="Rectangle 2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590719" y="2090569"/>
            <a:ext cx="4803113" cy="4219521"/>
          </a:xfrm>
        </p:spPr>
        <p:txBody>
          <a:bodyPr anchor="ctr">
            <a:normAutofit/>
          </a:bodyPr>
          <a:lstStyle/>
          <a:p>
            <a:pPr marL="0" indent="0">
              <a:buNone/>
            </a:pPr>
            <a:r>
              <a:rPr lang="nl-NL" sz="1100" dirty="0"/>
              <a:t>In verschillende onderzoeken en interviews is gezocht naar terugkerende factoren die maken dat het leven in deze gebieden zoveel gezonder is. Dit heeft geresulteerd in negen gemeenschappelijke kenmerken van de Blue Zones:</a:t>
            </a:r>
          </a:p>
          <a:p>
            <a:pPr>
              <a:buFont typeface="+mj-lt"/>
              <a:buAutoNum type="arabicPeriod"/>
            </a:pPr>
            <a:r>
              <a:rPr lang="nl-NL" sz="1100" dirty="0"/>
              <a:t>Beweeg natuurlijk: geen sportschool, maar leven in een omgeving die stimuleert om te bewegen zonder er bij na te denken;</a:t>
            </a:r>
          </a:p>
          <a:p>
            <a:pPr>
              <a:buFont typeface="+mj-lt"/>
              <a:buAutoNum type="arabicPeriod"/>
            </a:pPr>
            <a:r>
              <a:rPr lang="nl-NL" sz="1100" dirty="0"/>
              <a:t>Ken je doel: weet waarvoor je ’s </a:t>
            </a:r>
            <a:r>
              <a:rPr lang="nl-NL" sz="1100" dirty="0" err="1"/>
              <a:t>ochtends</a:t>
            </a:r>
            <a:r>
              <a:rPr lang="nl-NL" sz="1100" dirty="0"/>
              <a:t> wakker wilt worden. Het hebben van een doel kan zeven jaar extra levensverwachting opleveren;</a:t>
            </a:r>
          </a:p>
          <a:p>
            <a:pPr>
              <a:buFont typeface="+mj-lt"/>
              <a:buAutoNum type="arabicPeriod"/>
            </a:pPr>
            <a:r>
              <a:rPr lang="nl-NL" sz="1100" dirty="0"/>
              <a:t>Zo min mogelijk stress: neem dagelijks tijd voor ontspanning;</a:t>
            </a:r>
          </a:p>
          <a:p>
            <a:pPr>
              <a:buFont typeface="+mj-lt"/>
              <a:buAutoNum type="arabicPeriod"/>
            </a:pPr>
            <a:r>
              <a:rPr lang="nl-NL" sz="1100" dirty="0"/>
              <a:t>De 80%-regel: verlaag je calorie-inname met 20%;</a:t>
            </a:r>
          </a:p>
          <a:p>
            <a:pPr>
              <a:buFont typeface="+mj-lt"/>
              <a:buAutoNum type="arabicPeriod"/>
            </a:pPr>
            <a:r>
              <a:rPr lang="nl-NL" sz="1100" dirty="0"/>
              <a:t>Plantaardig voedsel: zelf verbouwen, vooral bonen horen bij de dagelijkse voeding van de meeste honderdjarigen. Beperk vlees</a:t>
            </a:r>
          </a:p>
          <a:p>
            <a:pPr>
              <a:buFont typeface="+mj-lt"/>
              <a:buAutoNum type="arabicPeriod"/>
            </a:pPr>
            <a:r>
              <a:rPr lang="nl-NL" sz="1100" dirty="0"/>
              <a:t>Wijn: drink regelmatig, met mate en tijdens het eten of gezellig samenzijn met vrienden;</a:t>
            </a:r>
          </a:p>
          <a:p>
            <a:pPr>
              <a:buFont typeface="+mj-lt"/>
              <a:buAutoNum type="arabicPeriod"/>
            </a:pPr>
            <a:r>
              <a:rPr lang="nl-NL" sz="1100" dirty="0"/>
              <a:t>Gelijkgestemden: behoren tot een groep waarmee regelmatig wordt samengekomen heeft een positieve invloed op de gezondheid;</a:t>
            </a:r>
          </a:p>
          <a:p>
            <a:pPr>
              <a:buFont typeface="+mj-lt"/>
              <a:buAutoNum type="arabicPeriod"/>
            </a:pPr>
            <a:r>
              <a:rPr lang="nl-NL" sz="1100" dirty="0"/>
              <a:t>Familie: stel familie en geliefden op de eerste plaats;</a:t>
            </a:r>
          </a:p>
          <a:p>
            <a:pPr>
              <a:buFont typeface="+mj-lt"/>
              <a:buAutoNum type="arabicPeriod"/>
            </a:pPr>
            <a:r>
              <a:rPr lang="nl-NL" sz="1100" dirty="0"/>
              <a:t>Vriendenkring: goede vriendenkring en voldoende sociale contacten.</a:t>
            </a:r>
          </a:p>
          <a:p>
            <a:endParaRPr lang="nl-NL" sz="1100" dirty="0"/>
          </a:p>
        </p:txBody>
      </p:sp>
      <p:sp>
        <p:nvSpPr>
          <p:cNvPr id="27" name="Rectangle 2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a:extLst>
              <a:ext uri="{FF2B5EF4-FFF2-40B4-BE49-F238E27FC236}">
                <a16:creationId xmlns:a16="http://schemas.microsoft.com/office/drawing/2014/main" id="{EEBE6575-56D5-9141-89F0-CD52B7D0C071}"/>
              </a:ext>
            </a:extLst>
          </p:cNvPr>
          <p:cNvPicPr>
            <a:picLocks noChangeAspect="1"/>
          </p:cNvPicPr>
          <p:nvPr/>
        </p:nvPicPr>
        <p:blipFill rotWithShape="1">
          <a:blip r:embed="rId2">
            <a:extLst>
              <a:ext uri="{28A0092B-C50C-407E-A947-70E740481C1C}">
                <a14:useLocalDpi xmlns:a14="http://schemas.microsoft.com/office/drawing/2010/main" val="0"/>
              </a:ext>
            </a:extLst>
          </a:blip>
          <a:srcRect t="18636"/>
          <a:stretch/>
        </p:blipFill>
        <p:spPr>
          <a:xfrm>
            <a:off x="5929498" y="1521398"/>
            <a:ext cx="5490390" cy="3350401"/>
          </a:xfrm>
          <a:prstGeom prst="rect">
            <a:avLst/>
          </a:prstGeom>
        </p:spPr>
      </p:pic>
    </p:spTree>
    <p:extLst>
      <p:ext uri="{BB962C8B-B14F-4D97-AF65-F5344CB8AC3E}">
        <p14:creationId xmlns:p14="http://schemas.microsoft.com/office/powerpoint/2010/main" val="3938166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A5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err="1">
                <a:solidFill>
                  <a:srgbClr val="FFFFFF"/>
                </a:solidFill>
                <a:latin typeface="+mj-lt"/>
                <a:ea typeface="+mj-ea"/>
                <a:cs typeface="+mj-cs"/>
              </a:rPr>
              <a:t>Koppeling</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model </a:t>
            </a:r>
            <a:r>
              <a:rPr lang="en-US" sz="2600" kern="1200" dirty="0" err="1">
                <a:solidFill>
                  <a:srgbClr val="FFFFFF"/>
                </a:solidFill>
                <a:latin typeface="+mj-lt"/>
                <a:ea typeface="+mj-ea"/>
                <a:cs typeface="+mj-cs"/>
              </a:rPr>
              <a:t>positieve</a:t>
            </a:r>
            <a:r>
              <a:rPr lang="en-US" sz="2600" kern="1200" dirty="0">
                <a:solidFill>
                  <a:srgbClr val="FFFFFF"/>
                </a:solidFill>
                <a:latin typeface="+mj-lt"/>
                <a:ea typeface="+mj-ea"/>
                <a:cs typeface="+mj-cs"/>
              </a:rPr>
              <a:t> </a:t>
            </a:r>
            <a:r>
              <a:rPr lang="en-US" sz="2600" kern="1200" dirty="0" err="1">
                <a:solidFill>
                  <a:srgbClr val="FFFFFF"/>
                </a:solidFill>
                <a:latin typeface="+mj-lt"/>
                <a:ea typeface="+mj-ea"/>
                <a:cs typeface="+mj-cs"/>
              </a:rPr>
              <a:t>gezondheid</a:t>
            </a:r>
            <a:endParaRPr lang="en-US" sz="2600" kern="1200" dirty="0">
              <a:solidFill>
                <a:srgbClr val="FFFFFF"/>
              </a:solidFill>
              <a:latin typeface="+mj-lt"/>
              <a:ea typeface="+mj-ea"/>
              <a:cs typeface="+mj-cs"/>
            </a:endParaRPr>
          </a:p>
        </p:txBody>
      </p:sp>
      <p:pic>
        <p:nvPicPr>
          <p:cNvPr id="4" name="Tijdelijke aanduiding voor inhoud 3"/>
          <p:cNvPicPr>
            <a:picLocks noGrp="1" noChangeAspect="1"/>
          </p:cNvPicPr>
          <p:nvPr>
            <p:ph idx="1"/>
          </p:nvPr>
        </p:nvPicPr>
        <p:blipFill>
          <a:blip r:embed="rId2"/>
          <a:stretch>
            <a:fillRect/>
          </a:stretch>
        </p:blipFill>
        <p:spPr>
          <a:xfrm>
            <a:off x="4038600" y="1010274"/>
            <a:ext cx="7188199" cy="4834063"/>
          </a:xfrm>
          <a:prstGeom prst="rect">
            <a:avLst/>
          </a:prstGeom>
        </p:spPr>
      </p:pic>
    </p:spTree>
    <p:extLst>
      <p:ext uri="{BB962C8B-B14F-4D97-AF65-F5344CB8AC3E}">
        <p14:creationId xmlns:p14="http://schemas.microsoft.com/office/powerpoint/2010/main" val="2094389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Witte puzzel met een rood puzzelstukje">
            <a:extLst>
              <a:ext uri="{FF2B5EF4-FFF2-40B4-BE49-F238E27FC236}">
                <a16:creationId xmlns:a16="http://schemas.microsoft.com/office/drawing/2014/main" id="{D2A4C69C-34B4-4B82-A6DF-CE3A7CAD099B}"/>
              </a:ext>
            </a:extLst>
          </p:cNvPr>
          <p:cNvPicPr>
            <a:picLocks noChangeAspect="1"/>
          </p:cNvPicPr>
          <p:nvPr/>
        </p:nvPicPr>
        <p:blipFill rotWithShape="1">
          <a:blip r:embed="rId2">
            <a:alphaModFix amt="50000"/>
          </a:blip>
          <a:srcRect/>
          <a:stretch/>
        </p:blipFill>
        <p:spPr>
          <a:xfrm>
            <a:off x="20" y="1"/>
            <a:ext cx="12191980" cy="6857999"/>
          </a:xfrm>
          <a:prstGeom prst="rect">
            <a:avLst/>
          </a:prstGeom>
        </p:spPr>
      </p:pic>
      <p:sp>
        <p:nvSpPr>
          <p:cNvPr id="2" name="Titel 1">
            <a:extLst>
              <a:ext uri="{FF2B5EF4-FFF2-40B4-BE49-F238E27FC236}">
                <a16:creationId xmlns:a16="http://schemas.microsoft.com/office/drawing/2014/main" id="{8CF8C849-66C4-284A-90DB-602A46A09EAD}"/>
              </a:ext>
            </a:extLst>
          </p:cNvPr>
          <p:cNvSpPr>
            <a:spLocks noGrp="1"/>
          </p:cNvSpPr>
          <p:nvPr>
            <p:ph type="ctrTitle"/>
          </p:nvPr>
        </p:nvSpPr>
        <p:spPr>
          <a:xfrm>
            <a:off x="1524000" y="1122362"/>
            <a:ext cx="9144000" cy="2900518"/>
          </a:xfrm>
        </p:spPr>
        <p:txBody>
          <a:bodyPr>
            <a:normAutofit/>
          </a:bodyPr>
          <a:lstStyle/>
          <a:p>
            <a:r>
              <a:rPr lang="nl-NL" dirty="0">
                <a:solidFill>
                  <a:srgbClr val="FFFFFF"/>
                </a:solidFill>
              </a:rPr>
              <a:t>Blueszones, model positieve gezondheid en welvaartsziekten</a:t>
            </a:r>
          </a:p>
        </p:txBody>
      </p:sp>
      <p:sp>
        <p:nvSpPr>
          <p:cNvPr id="4" name="Ondertitel 3">
            <a:extLst>
              <a:ext uri="{FF2B5EF4-FFF2-40B4-BE49-F238E27FC236}">
                <a16:creationId xmlns:a16="http://schemas.microsoft.com/office/drawing/2014/main" id="{B1DB9C6A-542C-7444-97DB-C37C31B414D0}"/>
              </a:ext>
            </a:extLst>
          </p:cNvPr>
          <p:cNvSpPr>
            <a:spLocks noGrp="1"/>
          </p:cNvSpPr>
          <p:nvPr>
            <p:ph type="subTitle" idx="1"/>
          </p:nvPr>
        </p:nvSpPr>
        <p:spPr>
          <a:xfrm>
            <a:off x="1524000" y="4159404"/>
            <a:ext cx="9144000" cy="1098395"/>
          </a:xfrm>
        </p:spPr>
        <p:txBody>
          <a:bodyPr>
            <a:normAutofit/>
          </a:bodyPr>
          <a:lstStyle/>
          <a:p>
            <a:endParaRPr lang="nl-NL">
              <a:solidFill>
                <a:srgbClr val="FFFFFF"/>
              </a:solidFill>
            </a:endParaRPr>
          </a:p>
        </p:txBody>
      </p:sp>
    </p:spTree>
    <p:extLst>
      <p:ext uri="{BB962C8B-B14F-4D97-AF65-F5344CB8AC3E}">
        <p14:creationId xmlns:p14="http://schemas.microsoft.com/office/powerpoint/2010/main" val="36528172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5D6B48A-2C8D-D912-6F73-AA348E9CA559}"/>
              </a:ext>
            </a:extLst>
          </p:cNvPr>
          <p:cNvSpPr>
            <a:spLocks noGrp="1"/>
          </p:cNvSpPr>
          <p:nvPr>
            <p:ph type="title"/>
          </p:nvPr>
        </p:nvSpPr>
        <p:spPr>
          <a:xfrm>
            <a:off x="6513788" y="365125"/>
            <a:ext cx="4840010" cy="1807305"/>
          </a:xfrm>
        </p:spPr>
        <p:txBody>
          <a:bodyPr>
            <a:normAutofit/>
          </a:bodyPr>
          <a:lstStyle/>
          <a:p>
            <a:r>
              <a:rPr lang="nl-NL" sz="4100"/>
              <a:t>Human </a:t>
            </a:r>
            <a:r>
              <a:rPr lang="nl-NL" sz="4100" err="1"/>
              <a:t>capital</a:t>
            </a:r>
            <a:r>
              <a:rPr lang="nl-NL" sz="4100"/>
              <a:t> model sport en bewegen</a:t>
            </a:r>
          </a:p>
        </p:txBody>
      </p:sp>
      <p:pic>
        <p:nvPicPr>
          <p:cNvPr id="5" name="Afbeelding 4" descr="Persoon die op de weg rent">
            <a:extLst>
              <a:ext uri="{FF2B5EF4-FFF2-40B4-BE49-F238E27FC236}">
                <a16:creationId xmlns:a16="http://schemas.microsoft.com/office/drawing/2014/main" id="{BFEAA6CE-07F8-DCEB-2CAD-D09DE7161F0F}"/>
              </a:ext>
            </a:extLst>
          </p:cNvPr>
          <p:cNvPicPr>
            <a:picLocks noChangeAspect="1"/>
          </p:cNvPicPr>
          <p:nvPr/>
        </p:nvPicPr>
        <p:blipFill rotWithShape="1">
          <a:blip r:embed="rId2"/>
          <a:srcRect r="40466"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Tijdelijke aanduiding voor inhoud 2">
            <a:extLst>
              <a:ext uri="{FF2B5EF4-FFF2-40B4-BE49-F238E27FC236}">
                <a16:creationId xmlns:a16="http://schemas.microsoft.com/office/drawing/2014/main" id="{BAC351FE-A978-6C22-D04A-4DFBEDC33292}"/>
              </a:ext>
            </a:extLst>
          </p:cNvPr>
          <p:cNvSpPr>
            <a:spLocks noGrp="1"/>
          </p:cNvSpPr>
          <p:nvPr>
            <p:ph idx="1"/>
          </p:nvPr>
        </p:nvSpPr>
        <p:spPr>
          <a:xfrm>
            <a:off x="6513788" y="2333297"/>
            <a:ext cx="4840010" cy="3843666"/>
          </a:xfrm>
        </p:spPr>
        <p:txBody>
          <a:bodyPr>
            <a:normAutofit/>
          </a:bodyPr>
          <a:lstStyle/>
          <a:p>
            <a:r>
              <a:rPr lang="nl-NL" sz="2000">
                <a:hlinkClick r:id="rId3"/>
              </a:rPr>
              <a:t>https://hcm.kenniscentrumsportenbewegen.nl</a:t>
            </a:r>
            <a:endParaRPr lang="nl-NL" sz="2000"/>
          </a:p>
          <a:p>
            <a:pPr marL="0" indent="0">
              <a:buNone/>
            </a:pPr>
            <a:endParaRPr lang="nl-NL" sz="2000"/>
          </a:p>
        </p:txBody>
      </p:sp>
    </p:spTree>
    <p:extLst>
      <p:ext uri="{BB962C8B-B14F-4D97-AF65-F5344CB8AC3E}">
        <p14:creationId xmlns:p14="http://schemas.microsoft.com/office/powerpoint/2010/main" val="174961612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7" ma:contentTypeDescription="Een nieuw document maken." ma:contentTypeScope="" ma:versionID="653225b50c932f8fbefe15d7aed2597a">
  <xsd:schema xmlns:xsd="http://www.w3.org/2001/XMLSchema" xmlns:xs="http://www.w3.org/2001/XMLSchema" xmlns:p="http://schemas.microsoft.com/office/2006/metadata/properties" xmlns:ns2="04a8cfdc-dc7c-4728-8468-1752323b6dce" targetNamespace="http://schemas.microsoft.com/office/2006/metadata/properties" ma:root="true" ma:fieldsID="176c809b388a38541564c2441b046995" ns2:_="">
    <xsd:import namespace="04a8cfdc-dc7c-4728-8468-1752323b6d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C0F0AA-A0C2-453F-9578-65CE92713806}">
  <ds:schemaRefs>
    <ds:schemaRef ds:uri="http://schemas.openxmlformats.org/package/2006/metadata/core-properties"/>
    <ds:schemaRef ds:uri="http://schemas.microsoft.com/office/2006/documentManagement/types"/>
    <ds:schemaRef ds:uri="http://purl.org/dc/dcmitype/"/>
    <ds:schemaRef ds:uri="http://purl.org/dc/elements/1.1/"/>
    <ds:schemaRef ds:uri="http://schemas.microsoft.com/office/2006/metadata/properties"/>
    <ds:schemaRef ds:uri="http://www.w3.org/XML/1998/namespace"/>
    <ds:schemaRef ds:uri="http://purl.org/dc/terms/"/>
    <ds:schemaRef ds:uri="http://schemas.microsoft.com/office/infopath/2007/PartnerControls"/>
    <ds:schemaRef ds:uri="04a8cfdc-dc7c-4728-8468-1752323b6dce"/>
  </ds:schemaRefs>
</ds:datastoreItem>
</file>

<file path=customXml/itemProps2.xml><?xml version="1.0" encoding="utf-8"?>
<ds:datastoreItem xmlns:ds="http://schemas.openxmlformats.org/officeDocument/2006/customXml" ds:itemID="{B4EF0104-89D1-42B2-AA84-16F8945F9019}">
  <ds:schemaRefs>
    <ds:schemaRef ds:uri="http://schemas.microsoft.com/sharepoint/v3/contenttype/forms"/>
  </ds:schemaRefs>
</ds:datastoreItem>
</file>

<file path=customXml/itemProps3.xml><?xml version="1.0" encoding="utf-8"?>
<ds:datastoreItem xmlns:ds="http://schemas.openxmlformats.org/officeDocument/2006/customXml" ds:itemID="{825AC1C1-80FC-4544-AB33-6ACF4312F5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8cfdc-dc7c-4728-8468-1752323b6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1086</TotalTime>
  <Words>446</Words>
  <Application>Microsoft Macintosh PowerPoint</Application>
  <PresentationFormat>Breedbeeld</PresentationFormat>
  <Paragraphs>35</Paragraphs>
  <Slides>12</Slides>
  <Notes>1</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12</vt:i4>
      </vt:variant>
    </vt:vector>
  </HeadingPairs>
  <TitlesOfParts>
    <vt:vector size="17" baseType="lpstr">
      <vt:lpstr>Arial</vt:lpstr>
      <vt:lpstr>Calibri</vt:lpstr>
      <vt:lpstr>Calibri Light</vt:lpstr>
      <vt:lpstr>Kantoorthema</vt:lpstr>
      <vt:lpstr>1_Kantoorthema</vt:lpstr>
      <vt:lpstr>Blue zones, trends en ontwikkelingen gezonde leefstijl</vt:lpstr>
      <vt:lpstr>Leerdoelen deze week</vt:lpstr>
      <vt:lpstr>PowerPoint-presentatie</vt:lpstr>
      <vt:lpstr>Blue Zones</vt:lpstr>
      <vt:lpstr>Inleiding blue zones</vt:lpstr>
      <vt:lpstr>Terugkerende factoren</vt:lpstr>
      <vt:lpstr>Koppeling model positieve gezondheid</vt:lpstr>
      <vt:lpstr>Blueszones, model positieve gezondheid en welvaartsziekten</vt:lpstr>
      <vt:lpstr>Human capital model sport en bewegen</vt:lpstr>
      <vt:lpstr>Meetpunten gezondheid</vt:lpstr>
      <vt:lpstr>Bloedsuiker en bloeddruk</vt:lpstr>
      <vt:lpstr>Gezondheidsmetingen en sporttesten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Bluezones, trends en ontwikkelingen gezonde leefstijl</dc:title>
  <dc:creator>Mariska de Rouw</dc:creator>
  <cp:lastModifiedBy>Mariska de Rouw</cp:lastModifiedBy>
  <cp:revision>18</cp:revision>
  <cp:lastPrinted>2020-11-20T07:34:12Z</cp:lastPrinted>
  <dcterms:created xsi:type="dcterms:W3CDTF">2020-11-17T08:25:46Z</dcterms:created>
  <dcterms:modified xsi:type="dcterms:W3CDTF">2022-11-28T13:31:10Z</dcterms:modified>
</cp:coreProperties>
</file>